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c200"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256" r:id="rId3"/>
    <p:sldId id="417" r:id="rId4"/>
    <p:sldId id="418" r:id="rId5"/>
    <p:sldId id="476" r:id="rId6"/>
    <p:sldId id="420" r:id="rId7"/>
    <p:sldId id="421" r:id="rId8"/>
    <p:sldId id="477" r:id="rId9"/>
    <p:sldId id="423" r:id="rId10"/>
    <p:sldId id="424" r:id="rId11"/>
    <p:sldId id="425" r:id="rId12"/>
    <p:sldId id="426" r:id="rId13"/>
    <p:sldId id="427" r:id="rId14"/>
    <p:sldId id="428" r:id="rId15"/>
    <p:sldId id="429" r:id="rId16"/>
    <p:sldId id="478" r:id="rId17"/>
    <p:sldId id="437" r:id="rId18"/>
    <p:sldId id="438" r:id="rId19"/>
    <p:sldId id="431" r:id="rId20"/>
    <p:sldId id="432" r:id="rId21"/>
    <p:sldId id="479" r:id="rId22"/>
    <p:sldId id="436" r:id="rId23"/>
    <p:sldId id="440" r:id="rId24"/>
    <p:sldId id="443" r:id="rId25"/>
    <p:sldId id="444" r:id="rId26"/>
    <p:sldId id="446" r:id="rId27"/>
    <p:sldId id="447"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76"/>
            <p14:sldId id="420"/>
            <p14:sldId id="421"/>
            <p14:sldId id="477"/>
            <p14:sldId id="423"/>
            <p14:sldId id="424"/>
            <p14:sldId id="425"/>
            <p14:sldId id="426"/>
            <p14:sldId id="427"/>
            <p14:sldId id="428"/>
            <p14:sldId id="429"/>
            <p14:sldId id="478"/>
            <p14:sldId id="437"/>
            <p14:sldId id="438"/>
            <p14:sldId id="431"/>
            <p14:sldId id="432"/>
            <p14:sldId id="479"/>
          </p14:sldIdLst>
        </p14:section>
        <p14:section name="Operations" id="{87B982B4-CBB2-C14B-980A-235021ECE9F5}">
          <p14:sldIdLst>
            <p14:sldId id="436"/>
            <p14:sldId id="440"/>
            <p14:sldId id="443"/>
            <p14:sldId id="444"/>
            <p14:sldId id="446"/>
            <p14:sldId id="447"/>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21635B"/>
    <a:srgbClr val="007CA2"/>
    <a:srgbClr val="33928A"/>
    <a:srgbClr val="FFCC66"/>
    <a:srgbClr val="6F391C"/>
    <a:srgbClr val="D3D3D3"/>
    <a:srgbClr val="D9D9D9"/>
    <a:srgbClr val="00685D"/>
    <a:srgbClr val="00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46" autoAdjust="0"/>
    <p:restoredTop sz="91740" autoAdjust="0"/>
  </p:normalViewPr>
  <p:slideViewPr>
    <p:cSldViewPr snapToGrid="0" snapToObjects="1">
      <p:cViewPr>
        <p:scale>
          <a:sx n="125" d="100"/>
          <a:sy n="125" d="100"/>
        </p:scale>
        <p:origin x="-640" y="-7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png"/><Relationship Id="rId21" Type="http://schemas.openxmlformats.org/officeDocument/2006/relationships/image" Target="../media/image53.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26.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62.png"/><Relationship Id="rId14" Type="http://schemas.openxmlformats.org/officeDocument/2006/relationships/image" Target="../media/image76.png"/><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9" Type="http://schemas.openxmlformats.org/officeDocument/2006/relationships/image" Target="../media/image90.png"/><Relationship Id="rId20" Type="http://schemas.openxmlformats.org/officeDocument/2006/relationships/image" Target="../media/image21.jpeg"/><Relationship Id="rId21" Type="http://schemas.openxmlformats.org/officeDocument/2006/relationships/image" Target="../media/image22.png"/><Relationship Id="rId10" Type="http://schemas.openxmlformats.org/officeDocument/2006/relationships/image" Target="../media/image91.png"/><Relationship Id="rId11" Type="http://schemas.openxmlformats.org/officeDocument/2006/relationships/image" Target="../media/image83.png"/><Relationship Id="rId12" Type="http://schemas.openxmlformats.org/officeDocument/2006/relationships/image" Target="../media/image84.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jpeg"/><Relationship Id="rId1" Type="http://schemas.openxmlformats.org/officeDocument/2006/relationships/slideLayout" Target="../slideLayouts/slideLayout9.xml"/><Relationship Id="rId2" Type="http://schemas.openxmlformats.org/officeDocument/2006/relationships/image" Target="../media/image61.png"/><Relationship Id="rId3" Type="http://schemas.openxmlformats.org/officeDocument/2006/relationships/image" Target="../media/image85.png"/><Relationship Id="rId4" Type="http://schemas.openxmlformats.org/officeDocument/2006/relationships/image" Target="../media/image67.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eg"/><Relationship Id="rId18" Type="http://schemas.openxmlformats.org/officeDocument/2006/relationships/image" Target="../media/image21.jpeg"/><Relationship Id="rId19"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9" Type="http://schemas.openxmlformats.org/officeDocument/2006/relationships/image" Target="../media/image100.png"/><Relationship Id="rId20" Type="http://schemas.openxmlformats.org/officeDocument/2006/relationships/image" Target="../media/image22.png"/><Relationship Id="rId10" Type="http://schemas.openxmlformats.org/officeDocument/2006/relationships/image" Target="../media/image101.png"/><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104.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jpeg"/><Relationship Id="rId19" Type="http://schemas.openxmlformats.org/officeDocument/2006/relationships/image" Target="../media/image21.jpeg"/><Relationship Id="rId1" Type="http://schemas.openxmlformats.org/officeDocument/2006/relationships/slideLayout" Target="../slideLayouts/slideLayout9.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85.png"/><Relationship Id="rId7" Type="http://schemas.openxmlformats.org/officeDocument/2006/relationships/image" Target="../media/image98.png"/><Relationship Id="rId8"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3.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110.png"/><Relationship Id="rId9"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25.png"/><Relationship Id="rId1" Type="http://schemas.openxmlformats.org/officeDocument/2006/relationships/slideLayout" Target="../slideLayouts/slideLayout9.xml"/><Relationship Id="rId2"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7.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17.gif-c200"/><Relationship Id="rId1" Type="http://schemas.openxmlformats.org/officeDocument/2006/relationships/slideLayout" Target="../slideLayouts/slideLayout9.xml"/><Relationship Id="rId2" Type="http://schemas.openxmlformats.org/officeDocument/2006/relationships/image" Target="../media/image1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170707"/>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16132" y="1159888"/>
            <a:ext cx="1209446" cy="675419"/>
            <a:chOff x="-68521" y="-70398"/>
            <a:chExt cx="1209445" cy="675417"/>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669" name="Picture 668"/>
            <p:cNvPicPr/>
            <p:nvPr/>
          </p:nvPicPr>
          <p:blipFill>
            <a:blip r:embed="rId7">
              <a:extLst/>
            </a:blip>
            <a:stretch>
              <a:fillRect/>
            </a:stretch>
          </p:blipFill>
          <p:spPr>
            <a:xfrm>
              <a:off x="-68521" y="-70398"/>
              <a:ext cx="1209445" cy="675417"/>
            </a:xfrm>
            <a:prstGeom prst="rect">
              <a:avLst/>
            </a:prstGeom>
            <a:effectLst/>
          </p:spPr>
        </p:pic>
      </p:grpSp>
      <p:grpSp>
        <p:nvGrpSpPr>
          <p:cNvPr id="674" name="Group 674"/>
          <p:cNvGrpSpPr/>
          <p:nvPr/>
        </p:nvGrpSpPr>
        <p:grpSpPr>
          <a:xfrm>
            <a:off x="5201545" y="2456851"/>
            <a:ext cx="1314144" cy="675418"/>
            <a:chOff x="-43288" y="-90904"/>
            <a:chExt cx="1314143" cy="675417"/>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672" name="Picture 671"/>
            <p:cNvPicPr/>
            <p:nvPr/>
          </p:nvPicPr>
          <p:blipFill>
            <a:blip r:embed="rId8">
              <a:extLst/>
            </a:blip>
            <a:stretch>
              <a:fillRect/>
            </a:stretch>
          </p:blipFill>
          <p:spPr>
            <a:xfrm>
              <a:off x="-43288" y="-90904"/>
              <a:ext cx="1314143" cy="675417"/>
            </a:xfrm>
            <a:prstGeom prst="rect">
              <a:avLst/>
            </a:prstGeom>
            <a:effectLst/>
          </p:spPr>
        </p:pic>
      </p:grpSp>
      <p:grpSp>
        <p:nvGrpSpPr>
          <p:cNvPr id="679" name="Group 679"/>
          <p:cNvGrpSpPr/>
          <p:nvPr/>
        </p:nvGrpSpPr>
        <p:grpSpPr>
          <a:xfrm>
            <a:off x="5164033" y="3563291"/>
            <a:ext cx="1330962" cy="498269"/>
            <a:chOff x="-74576" y="-49801"/>
            <a:chExt cx="1330961" cy="498268"/>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677" name="Picture 676"/>
            <p:cNvPicPr/>
            <p:nvPr/>
          </p:nvPicPr>
          <p:blipFill>
            <a:blip r:embed="rId9">
              <a:extLst/>
            </a:blip>
            <a:stretch>
              <a:fillRect/>
            </a:stretch>
          </p:blipFill>
          <p:spPr>
            <a:xfrm>
              <a:off x="-74576" y="-49801"/>
              <a:ext cx="1330961" cy="498268"/>
            </a:xfrm>
            <a:prstGeom prst="rect">
              <a:avLst/>
            </a:prstGeom>
            <a:effectLst/>
          </p:spPr>
        </p:pic>
      </p:grpSp>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0">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0">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0">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1">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1">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1">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1">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1">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1">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1">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1">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1">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1">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1">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1">
              <a:extLst/>
            </a:blip>
            <a:stretch>
              <a:fillRect/>
            </a:stretch>
          </p:blipFill>
          <p:spPr>
            <a:xfrm>
              <a:off x="-53882" y="-53882"/>
              <a:ext cx="378981" cy="449307"/>
            </a:xfrm>
            <a:prstGeom prst="rect">
              <a:avLst/>
            </a:prstGeom>
            <a:effectLst/>
          </p:spPr>
        </p:pic>
      </p:grpSp>
      <p:pic>
        <p:nvPicPr>
          <p:cNvPr id="728" name="pasted-image.png"/>
          <p:cNvPicPr/>
          <p:nvPr/>
        </p:nvPicPr>
        <p:blipFill>
          <a:blip r:embed="rId12">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3">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4">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ea typeface="Arial"/>
                <a:cs typeface="Arial"/>
                <a:sym typeface="Arial"/>
              </a:rPr>
              <a:t>The Pivotal</a:t>
            </a:r>
            <a:r>
              <a:rPr lang="en-US" sz="3200" dirty="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80" name="Group 679"/>
          <p:cNvGrpSpPr/>
          <p:nvPr/>
        </p:nvGrpSpPr>
        <p:grpSpPr>
          <a:xfrm>
            <a:off x="5217915" y="1934392"/>
            <a:ext cx="1330962" cy="498269"/>
            <a:chOff x="-58206" y="-55534"/>
            <a:chExt cx="1330961" cy="498268"/>
          </a:xfrm>
        </p:grpSpPr>
        <p:sp>
          <p:nvSpPr>
            <p:cNvPr id="81"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82" name="Picture 81"/>
            <p:cNvPicPr/>
            <p:nvPr/>
          </p:nvPicPr>
          <p:blipFill>
            <a:blip r:embed="rId9">
              <a:extLst/>
            </a:blip>
            <a:stretch>
              <a:fillRect/>
            </a:stretch>
          </p:blipFill>
          <p:spPr>
            <a:xfrm>
              <a:off x="-58206" y="-55534"/>
              <a:ext cx="1330961" cy="498268"/>
            </a:xfrm>
            <a:prstGeom prst="rect">
              <a:avLst/>
            </a:prstGeom>
            <a:effectLst/>
          </p:spPr>
        </p:pic>
      </p:grpSp>
      <p:grpSp>
        <p:nvGrpSpPr>
          <p:cNvPr id="83" name="Group 671"/>
          <p:cNvGrpSpPr/>
          <p:nvPr/>
        </p:nvGrpSpPr>
        <p:grpSpPr>
          <a:xfrm>
            <a:off x="5228864" y="3209458"/>
            <a:ext cx="1209446" cy="369358"/>
            <a:chOff x="-75702" y="132295"/>
            <a:chExt cx="1209445" cy="472724"/>
          </a:xfrm>
        </p:grpSpPr>
        <p:sp>
          <p:nvSpPr>
            <p:cNvPr id="84"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85" name="Picture 84"/>
            <p:cNvPicPr/>
            <p:nvPr/>
          </p:nvPicPr>
          <p:blipFill>
            <a:blip r:embed="rId7">
              <a:extLst/>
            </a:blip>
            <a:stretch>
              <a:fillRect/>
            </a:stretch>
          </p:blipFill>
          <p:spPr>
            <a:xfrm>
              <a:off x="-75702" y="132295"/>
              <a:ext cx="1209445" cy="472724"/>
            </a:xfrm>
            <a:prstGeom prst="rect">
              <a:avLst/>
            </a:prstGeom>
            <a:effectLst/>
          </p:spPr>
        </p:pic>
      </p:gr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6">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7">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8">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9">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0">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4257945" y="3895631"/>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7">
            <a:extLst/>
          </a:blip>
          <a:stretch>
            <a:fillRect/>
          </a:stretch>
        </p:blipFill>
        <p:spPr>
          <a:xfrm>
            <a:off x="4112433" y="1394014"/>
            <a:ext cx="1353645" cy="449307"/>
          </a:xfrm>
          <a:prstGeom prst="rect">
            <a:avLst/>
          </a:prstGeom>
        </p:spPr>
      </p:pic>
      <p:pic>
        <p:nvPicPr>
          <p:cNvPr id="896" name="pasted-image.png"/>
          <p:cNvPicPr/>
          <p:nvPr/>
        </p:nvPicPr>
        <p:blipFill>
          <a:blip r:embed="rId8">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9">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0">
            <a:extLst/>
          </a:blip>
          <a:stretch>
            <a:fillRect/>
          </a:stretch>
        </p:blipFill>
        <p:spPr>
          <a:xfrm>
            <a:off x="5487378" y="1381314"/>
            <a:ext cx="1349731" cy="449307"/>
          </a:xfrm>
          <a:prstGeom prst="rect">
            <a:avLst/>
          </a:prstGeom>
        </p:spPr>
      </p:pic>
      <p:pic>
        <p:nvPicPr>
          <p:cNvPr id="900" name="Picture 899"/>
          <p:cNvPicPr/>
          <p:nvPr/>
        </p:nvPicPr>
        <p:blipFill>
          <a:blip r:embed="rId7">
            <a:extLst/>
          </a:blip>
          <a:stretch>
            <a:fillRect/>
          </a:stretch>
        </p:blipFill>
        <p:spPr>
          <a:xfrm>
            <a:off x="6833009" y="1394014"/>
            <a:ext cx="1353645" cy="449307"/>
          </a:xfrm>
          <a:prstGeom prst="rect">
            <a:avLst/>
          </a:prstGeom>
        </p:spPr>
      </p:pic>
      <p:pic>
        <p:nvPicPr>
          <p:cNvPr id="902" name="pasted-image.png"/>
          <p:cNvPicPr/>
          <p:nvPr/>
        </p:nvPicPr>
        <p:blipFill>
          <a:blip r:embed="rId11">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7">
            <a:extLst/>
          </a:blip>
          <a:stretch>
            <a:fillRect/>
          </a:stretch>
        </p:blipFill>
        <p:spPr>
          <a:xfrm>
            <a:off x="4112433" y="1846281"/>
            <a:ext cx="1353645" cy="449307"/>
          </a:xfrm>
          <a:prstGeom prst="rect">
            <a:avLst/>
          </a:prstGeom>
        </p:spPr>
      </p:pic>
      <p:pic>
        <p:nvPicPr>
          <p:cNvPr id="905" name="pasted-image.png"/>
          <p:cNvPicPr/>
          <p:nvPr/>
        </p:nvPicPr>
        <p:blipFill>
          <a:blip r:embed="rId12">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7">
            <a:extLst/>
          </a:blip>
          <a:stretch>
            <a:fillRect/>
          </a:stretch>
        </p:blipFill>
        <p:spPr>
          <a:xfrm>
            <a:off x="5474678" y="1846281"/>
            <a:ext cx="1353645" cy="449307"/>
          </a:xfrm>
          <a:prstGeom prst="rect">
            <a:avLst/>
          </a:prstGeom>
        </p:spPr>
      </p:pic>
      <p:pic>
        <p:nvPicPr>
          <p:cNvPr id="908" name="pasted-image.png"/>
          <p:cNvPicPr/>
          <p:nvPr/>
        </p:nvPicPr>
        <p:blipFill>
          <a:blip r:embed="rId13">
            <a:extLst/>
          </a:blip>
          <a:stretch>
            <a:fillRect/>
          </a:stretch>
        </p:blipFill>
        <p:spPr>
          <a:xfrm>
            <a:off x="6875713" y="1910617"/>
            <a:ext cx="1244356" cy="329608"/>
          </a:xfrm>
          <a:prstGeom prst="rect">
            <a:avLst/>
          </a:prstGeom>
          <a:ln w="12700">
            <a:miter lim="400000"/>
          </a:ln>
        </p:spPr>
      </p:pic>
      <p:pic>
        <p:nvPicPr>
          <p:cNvPr id="909" name="Picture 908"/>
          <p:cNvPicPr/>
          <p:nvPr/>
        </p:nvPicPr>
        <p:blipFill>
          <a:blip r:embed="rId7">
            <a:extLst/>
          </a:blip>
          <a:stretch>
            <a:fillRect/>
          </a:stretch>
        </p:blipFill>
        <p:spPr>
          <a:xfrm>
            <a:off x="6833009" y="1847862"/>
            <a:ext cx="1353645" cy="449306"/>
          </a:xfrm>
          <a:prstGeom prst="rect">
            <a:avLst/>
          </a:prstGeom>
        </p:spPr>
      </p:pic>
      <p:pic>
        <p:nvPicPr>
          <p:cNvPr id="911" name="Picture 910"/>
          <p:cNvPicPr/>
          <p:nvPr/>
        </p:nvPicPr>
        <p:blipFill>
          <a:blip r:embed="rId7">
            <a:extLst/>
          </a:blip>
          <a:stretch>
            <a:fillRect/>
          </a:stretch>
        </p:blipFill>
        <p:spPr>
          <a:xfrm>
            <a:off x="4112433" y="2307519"/>
            <a:ext cx="1353645" cy="449307"/>
          </a:xfrm>
          <a:prstGeom prst="rect">
            <a:avLst/>
          </a:prstGeom>
        </p:spPr>
      </p:pic>
      <p:pic>
        <p:nvPicPr>
          <p:cNvPr id="913" name="Picture 912"/>
          <p:cNvPicPr/>
          <p:nvPr/>
        </p:nvPicPr>
        <p:blipFill>
          <a:blip r:embed="rId7">
            <a:extLst/>
          </a:blip>
          <a:stretch>
            <a:fillRect/>
          </a:stretch>
        </p:blipFill>
        <p:spPr>
          <a:xfrm>
            <a:off x="5478455" y="2295622"/>
            <a:ext cx="1369262" cy="449307"/>
          </a:xfrm>
          <a:prstGeom prst="rect">
            <a:avLst/>
          </a:prstGeom>
        </p:spPr>
      </p:pic>
      <p:pic>
        <p:nvPicPr>
          <p:cNvPr id="915" name="Picture 914"/>
          <p:cNvPicPr/>
          <p:nvPr/>
        </p:nvPicPr>
        <p:blipFill>
          <a:blip r:embed="rId7">
            <a:extLst/>
          </a:blip>
          <a:stretch>
            <a:fillRect/>
          </a:stretch>
        </p:blipFill>
        <p:spPr>
          <a:xfrm>
            <a:off x="6833009" y="2287791"/>
            <a:ext cx="1353645" cy="449307"/>
          </a:xfrm>
          <a:prstGeom prst="rect">
            <a:avLst/>
          </a:prstGeom>
        </p:spPr>
      </p:pic>
      <p:pic>
        <p:nvPicPr>
          <p:cNvPr id="917" name="Picture 916"/>
          <p:cNvPicPr/>
          <p:nvPr/>
        </p:nvPicPr>
        <p:blipFill>
          <a:blip r:embed="rId7">
            <a:extLst/>
          </a:blip>
          <a:stretch>
            <a:fillRect/>
          </a:stretch>
        </p:blipFill>
        <p:spPr>
          <a:xfrm>
            <a:off x="4125133" y="2750976"/>
            <a:ext cx="1353645" cy="449306"/>
          </a:xfrm>
          <a:prstGeom prst="rect">
            <a:avLst/>
          </a:prstGeom>
        </p:spPr>
      </p:pic>
      <p:pic>
        <p:nvPicPr>
          <p:cNvPr id="919" name="Picture 918"/>
          <p:cNvPicPr/>
          <p:nvPr/>
        </p:nvPicPr>
        <p:blipFill>
          <a:blip r:embed="rId7">
            <a:extLst/>
          </a:blip>
          <a:stretch>
            <a:fillRect/>
          </a:stretch>
        </p:blipFill>
        <p:spPr>
          <a:xfrm>
            <a:off x="5494072" y="2750976"/>
            <a:ext cx="1353645" cy="449306"/>
          </a:xfrm>
          <a:prstGeom prst="rect">
            <a:avLst/>
          </a:prstGeom>
        </p:spPr>
      </p:pic>
      <p:pic>
        <p:nvPicPr>
          <p:cNvPr id="921" name="pasted-image.png"/>
          <p:cNvPicPr/>
          <p:nvPr/>
        </p:nvPicPr>
        <p:blipFill>
          <a:blip r:embed="rId14">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7">
            <a:extLst/>
          </a:blip>
          <a:stretch>
            <a:fillRect/>
          </a:stretch>
        </p:blipFill>
        <p:spPr>
          <a:xfrm>
            <a:off x="6833009" y="2747883"/>
            <a:ext cx="1353645" cy="449307"/>
          </a:xfrm>
          <a:prstGeom prst="rect">
            <a:avLst/>
          </a:prstGeom>
        </p:spPr>
      </p:pic>
      <p:pic>
        <p:nvPicPr>
          <p:cNvPr id="924" name="Picture 923"/>
          <p:cNvPicPr/>
          <p:nvPr/>
        </p:nvPicPr>
        <p:blipFill>
          <a:blip r:embed="rId7">
            <a:extLst/>
          </a:blip>
          <a:stretch>
            <a:fillRect/>
          </a:stretch>
        </p:blipFill>
        <p:spPr>
          <a:xfrm>
            <a:off x="4125133" y="3197189"/>
            <a:ext cx="1353645" cy="449307"/>
          </a:xfrm>
          <a:prstGeom prst="rect">
            <a:avLst/>
          </a:prstGeom>
        </p:spPr>
      </p:pic>
      <p:pic>
        <p:nvPicPr>
          <p:cNvPr id="926" name="Picture 925"/>
          <p:cNvPicPr/>
          <p:nvPr/>
        </p:nvPicPr>
        <p:blipFill>
          <a:blip r:embed="rId7">
            <a:extLst/>
          </a:blip>
          <a:stretch>
            <a:fillRect/>
          </a:stretch>
        </p:blipFill>
        <p:spPr>
          <a:xfrm>
            <a:off x="5479071" y="3194151"/>
            <a:ext cx="1353645" cy="449306"/>
          </a:xfrm>
          <a:prstGeom prst="rect">
            <a:avLst/>
          </a:prstGeom>
        </p:spPr>
      </p:pic>
      <p:pic>
        <p:nvPicPr>
          <p:cNvPr id="928" name="Picture 927"/>
          <p:cNvPicPr/>
          <p:nvPr/>
        </p:nvPicPr>
        <p:blipFill>
          <a:blip r:embed="rId7">
            <a:extLst/>
          </a:blip>
          <a:stretch>
            <a:fillRect/>
          </a:stretch>
        </p:blipFill>
        <p:spPr>
          <a:xfrm>
            <a:off x="6841065" y="3186183"/>
            <a:ext cx="1353645" cy="449307"/>
          </a:xfrm>
          <a:prstGeom prst="rect">
            <a:avLst/>
          </a:prstGeom>
        </p:spPr>
      </p:pic>
      <p:pic>
        <p:nvPicPr>
          <p:cNvPr id="930" name="pasted-image.png"/>
          <p:cNvPicPr/>
          <p:nvPr/>
        </p:nvPicPr>
        <p:blipFill>
          <a:blip r:embed="rId15">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6"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1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16"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18"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16"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1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16"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20"/>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953103" y="2193339"/>
            <a:ext cx="3644796" cy="2053907"/>
          </a:xfrm>
          <a:prstGeom prst="rect">
            <a:avLst/>
          </a:prstGeom>
          <a:ln w="12700">
            <a:miter lim="400000"/>
          </a:ln>
        </p:spPr>
      </p:pic>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pic>
        <p:nvPicPr>
          <p:cNvPr id="19" name="droppedImage.png"/>
          <p:cNvPicPr/>
          <p:nvPr/>
        </p:nvPicPr>
        <p:blipFill>
          <a:blip r:embed="rId5">
            <a:extLst/>
          </a:blip>
          <a:srcRect l="3267" t="13725" r="13071" b="40958"/>
          <a:stretch>
            <a:fillRect/>
          </a:stretch>
        </p:blipFill>
        <p:spPr>
          <a:xfrm>
            <a:off x="6955662" y="1066251"/>
            <a:ext cx="1023765" cy="554540"/>
          </a:xfrm>
          <a:prstGeom prst="rect">
            <a:avLst/>
          </a:prstGeom>
          <a:ln w="3175">
            <a:miter lim="400000"/>
          </a:ln>
          <a:effectLst>
            <a:outerShdw blurRad="127000" dist="76200" dir="2700000" rotWithShape="0">
              <a:srgbClr val="000000">
                <a:alpha val="75000"/>
              </a:srgbClr>
            </a:outerShdw>
          </a:effectLst>
        </p:spPr>
      </p:pic>
      <p:sp>
        <p:nvSpPr>
          <p:cNvPr id="20" name="Shape 971"/>
          <p:cNvSpPr/>
          <p:nvPr/>
        </p:nvSpPr>
        <p:spPr>
          <a:xfrm>
            <a:off x="6779872" y="1538580"/>
            <a:ext cx="1410643"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lang="en-US" sz="1600" dirty="0" smtClean="0">
                <a:solidFill>
                  <a:srgbClr val="FFFFFF"/>
                </a:solidFill>
                <a:uFill>
                  <a:solidFill>
                    <a:srgbClr val="4D4D4D"/>
                  </a:solidFill>
                </a:uFill>
              </a:rPr>
              <a:t>Cloud Foundry</a:t>
            </a:r>
            <a:endParaRPr sz="1600" dirty="0">
              <a:solidFill>
                <a:srgbClr val="FFFFFF"/>
              </a:solidFill>
              <a:uFill>
                <a:solidFill>
                  <a:srgbClr val="4D4D4D"/>
                </a:solidFill>
              </a:uFill>
            </a:endParaRPr>
          </a:p>
        </p:txBody>
      </p: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150744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214097"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228600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234950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400196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405324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81940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88950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601980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85800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85800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53537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619896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616572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721281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400196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407258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53219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327550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56813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59340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58513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407816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82147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411410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413937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60808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325828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79430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517917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413110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609124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53034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550716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817653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721095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817674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227011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78758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78758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87861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53362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746264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73984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80522</TotalTime>
  <Words>2894</Words>
  <Application>Microsoft Macintosh PowerPoint</Application>
  <PresentationFormat>On-screen Show (16:9)</PresentationFormat>
  <Paragraphs>832</Paragraphs>
  <Slides>49</Slides>
  <Notes>22</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463</cp:revision>
  <dcterms:modified xsi:type="dcterms:W3CDTF">2016-01-13T21:46:04Z</dcterms:modified>
</cp:coreProperties>
</file>